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62" d="100"/>
          <a:sy n="62" d="100"/>
        </p:scale>
        <p:origin x="648" y="56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803415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48</cp:revision>
  <cp:lastPrinted>2023-04-03T06:31:51Z</cp:lastPrinted>
  <dcterms:created xsi:type="dcterms:W3CDTF">2023-03-27T15:32:23Z</dcterms:created>
  <dcterms:modified xsi:type="dcterms:W3CDTF">2023-04-03T09:51:15Z</dcterms:modified>
</cp:coreProperties>
</file>